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10" y="7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A7470-67A3-2668-E466-279F86C8C5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E28962-AD59-2DBF-5CAF-CB4218E41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CE5F2-E9FF-0E4A-E4B4-6F7A1E975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1352F-60BB-BC47-87E2-5DE2775D6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2F565-A95A-E146-94F3-BA22137FD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3530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DA9E3-EAF3-1BB2-8BBE-3F6C988CB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FB7C97-831B-45C2-0AA4-45975E2436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BA48A-80E7-363B-214C-D71F69AD8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99483-2326-2DF5-D482-A367CD7E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E2068-6EA7-A9FA-DF1A-7143E643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561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137BF3-14FA-E4D8-C1BA-3199795986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47B628-B6F9-5FC5-D24D-F6D1576844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B4EB5-1217-1618-12B2-EB393FF12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0116F-D8F6-236D-03FE-C7DB533BC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17E20-EF65-5ACD-6F1B-62A55788D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0465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83690-2441-E846-4DC2-6513342D2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5762A-F98D-9341-9E9E-1734964FA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9D5BB-E942-4D80-42CC-793AB3FA0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AF79F-7B02-F601-922E-02C19F770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6C76D-91A9-E43C-6401-424821D1D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9387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82CF7-0BF6-B582-CFDD-2E9D7D065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787F6-BF8B-4071-C616-A70767A85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A54C0-2AFB-130D-30A1-62BFE9E5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388BF-B7BF-5FA1-49AC-2EA367DA5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91CF9-70D4-9291-D1CB-56CFF8DF6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3706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8E90E-588F-B922-0D92-B91B80ACB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C3CF1-AC38-DF08-4939-8B25F53742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508B35-5DEB-C928-642B-5B50315B9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9D50F-7785-FF38-22EC-DAADCCAEB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CA1A4-D69B-A6B7-A983-3B5979AF8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506D38-8408-4D0B-32F5-E6F069E83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1031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96809-CC0D-0B66-6BC0-9E7CB5D31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F56A0-054F-9F60-08DC-20583D3AD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66B3CA-7007-428C-1842-5F1DBC690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73C69-1498-78A4-7380-A657EC162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1E5222-4C50-FEAE-1A7D-FF5AFB02F8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952AEA-D4DB-5105-9185-A04A5F771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E52F9F-EB44-2D76-808F-EDE5358A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041227-4336-8FDE-FCC3-5E904C3CA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8534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D001D-7B6B-6080-AE7F-DF9954FDA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7E3D7F-3478-4017-E92D-77705E295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DCA100-EE5A-4BD1-E669-9D0085813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F3A08B-7202-3607-EEAF-DB0DFB7BA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577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1CD2C6-8433-6452-3EDA-E4E6480AC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E7DCFF-654E-D460-A539-E094034C0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83D954-A09F-99FE-79D5-D472B86D6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1748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E4910-BCA4-7E6A-3862-64B9B2EAB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6FC01-B64C-353E-5781-79DD2825C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63C88-99BA-9EF1-D176-0DDE6581B8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7289D8-56EA-DFCC-E31A-F8507A84B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7D61B6-2E03-876A-86B7-ADC33C028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404367-CA63-F6F3-C052-F185F3D85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144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D365B-B7F8-FCD1-9F36-CD6EB8244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356B81-C2F3-3BF5-29DC-2CCAF46D0C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554765-91F6-A392-812C-BAFC6FDBD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26B38-2632-1AE1-4067-4EC02BA5E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C00FAF-BF9C-EDC8-E729-ADC3310ED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22912F-3EF0-AFC2-2F9A-B17A892D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906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5983A7-F8F0-DA94-2D10-23BF66492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6DC7C-F5AF-F51F-19CB-2474A8EA13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BCA0D-B74A-DC6A-6E01-31A8A70708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A32C3-69D9-41A9-99CB-C5E8CCA7887E}" type="datetimeFigureOut">
              <a:rPr lang="en-IN" smtClean="0"/>
              <a:t>29-04-2025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AEC57-AB5D-7D89-E447-61CA32D5B3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3C2C8-DE10-9D23-DFA2-7829A6DD50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6815B-93C3-4AB5-AC63-33606B040A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012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F91D2407-F7AC-CB41-CA80-B06D063C9C4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96509189"/>
                  </p:ext>
                </p:extLst>
              </p:nvPr>
            </p:nvGraphicFramePr>
            <p:xfrm>
              <a:off x="-3550919" y="-2133879"/>
              <a:ext cx="8671560" cy="963506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671560" cy="9635064"/>
                    </a:xfrm>
                    <a:prstGeom prst="rect">
                      <a:avLst/>
                    </a:prstGeom>
                  </am3d:spPr>
                  <am3d:camera>
                    <am3d:pos x="0" y="0" z="5614926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1" d="1000000"/>
                    <am3d:preTrans dx="407339" dy="35" dz="9885220"/>
                    <am3d:scale>
                      <am3d:sx n="1000000" d="1000000"/>
                      <am3d:sy n="1000000" d="1000000"/>
                      <am3d:sz n="1000000" d="1000000"/>
                    </am3d:scale>
                    <am3d:rot ax="385511" ay="-79790" az="-899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91324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F91D2407-F7AC-CB41-CA80-B06D063C9C4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550919" y="-2133879"/>
                <a:ext cx="8671560" cy="9635064"/>
              </a:xfrm>
              <a:prstGeom prst="rect">
                <a:avLst/>
              </a:prstGeom>
            </p:spPr>
          </p:pic>
        </mc:Fallback>
      </mc:AlternateContent>
      <p:sp>
        <p:nvSpPr>
          <p:cNvPr id="5" name="L-Shape 4">
            <a:extLst>
              <a:ext uri="{FF2B5EF4-FFF2-40B4-BE49-F238E27FC236}">
                <a16:creationId xmlns:a16="http://schemas.microsoft.com/office/drawing/2014/main" id="{0B562456-C6EF-A5A2-7D78-3D90C53C9AEC}"/>
              </a:ext>
            </a:extLst>
          </p:cNvPr>
          <p:cNvSpPr/>
          <p:nvPr/>
        </p:nvSpPr>
        <p:spPr>
          <a:xfrm>
            <a:off x="1888441" y="3429000"/>
            <a:ext cx="565200" cy="547200"/>
          </a:xfrm>
          <a:prstGeom prst="corner">
            <a:avLst>
              <a:gd name="adj1" fmla="val 18627"/>
              <a:gd name="adj2" fmla="val 23333"/>
            </a:avLst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L-Shape 5">
            <a:extLst>
              <a:ext uri="{FF2B5EF4-FFF2-40B4-BE49-F238E27FC236}">
                <a16:creationId xmlns:a16="http://schemas.microsoft.com/office/drawing/2014/main" id="{84F4D351-C5D4-18FC-3CD3-4C94CD7DDDD6}"/>
              </a:ext>
            </a:extLst>
          </p:cNvPr>
          <p:cNvSpPr/>
          <p:nvPr/>
        </p:nvSpPr>
        <p:spPr>
          <a:xfrm rot="5400000">
            <a:off x="1904402" y="2764680"/>
            <a:ext cx="565200" cy="547200"/>
          </a:xfrm>
          <a:prstGeom prst="corner">
            <a:avLst>
              <a:gd name="adj1" fmla="val 18627"/>
              <a:gd name="adj2" fmla="val 23333"/>
            </a:avLst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L-Shape 6">
            <a:extLst>
              <a:ext uri="{FF2B5EF4-FFF2-40B4-BE49-F238E27FC236}">
                <a16:creationId xmlns:a16="http://schemas.microsoft.com/office/drawing/2014/main" id="{9219ECAE-DBC7-F18E-AB0B-7646856084D7}"/>
              </a:ext>
            </a:extLst>
          </p:cNvPr>
          <p:cNvSpPr/>
          <p:nvPr/>
        </p:nvSpPr>
        <p:spPr>
          <a:xfrm rot="16200000">
            <a:off x="2567941" y="3435178"/>
            <a:ext cx="563881" cy="548642"/>
          </a:xfrm>
          <a:prstGeom prst="corner">
            <a:avLst>
              <a:gd name="adj1" fmla="val 18627"/>
              <a:gd name="adj2" fmla="val 23333"/>
            </a:avLst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L-Shape 7">
            <a:extLst>
              <a:ext uri="{FF2B5EF4-FFF2-40B4-BE49-F238E27FC236}">
                <a16:creationId xmlns:a16="http://schemas.microsoft.com/office/drawing/2014/main" id="{2CC14BD0-50CA-4D13-343D-1E243882BB58}"/>
              </a:ext>
            </a:extLst>
          </p:cNvPr>
          <p:cNvSpPr>
            <a:spLocks/>
          </p:cNvSpPr>
          <p:nvPr/>
        </p:nvSpPr>
        <p:spPr>
          <a:xfrm rot="10800000">
            <a:off x="2575560" y="2773680"/>
            <a:ext cx="565200" cy="547200"/>
          </a:xfrm>
          <a:prstGeom prst="corner">
            <a:avLst>
              <a:gd name="adj1" fmla="val 18627"/>
              <a:gd name="adj2" fmla="val 23333"/>
            </a:avLst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05719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676D60-5BD6-7462-8292-ACB571B32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43D26656-CEE0-57D0-33BD-FC6BC5490FC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61195998"/>
                  </p:ext>
                </p:extLst>
              </p:nvPr>
            </p:nvGraphicFramePr>
            <p:xfrm>
              <a:off x="7727050" y="-1105645"/>
              <a:ext cx="15589775" cy="82186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5589775" cy="8218676"/>
                    </a:xfrm>
                    <a:prstGeom prst="rect">
                      <a:avLst/>
                    </a:prstGeom>
                  </am3d:spPr>
                  <am3d:camera>
                    <am3d:pos x="0" y="0" z="5614926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1" d="1000000"/>
                    <am3d:preTrans dx="407339" dy="35" dz="9885220"/>
                    <am3d:scale>
                      <am3d:sx n="1000000" d="1000000"/>
                      <am3d:sy n="1000000" d="1000000"/>
                      <am3d:sz n="1000000" d="1000000"/>
                    </am3d:scale>
                    <am3d:rot ax="1980266" ay="-3838978" az="-181630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91324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43D26656-CEE0-57D0-33BD-FC6BC5490FC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27050" y="-1105645"/>
                <a:ext cx="15589775" cy="821867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L-Shape 1">
            <a:extLst>
              <a:ext uri="{FF2B5EF4-FFF2-40B4-BE49-F238E27FC236}">
                <a16:creationId xmlns:a16="http://schemas.microsoft.com/office/drawing/2014/main" id="{C2666083-D681-4618-B9CD-77B98E6DCF76}"/>
              </a:ext>
            </a:extLst>
          </p:cNvPr>
          <p:cNvSpPr/>
          <p:nvPr/>
        </p:nvSpPr>
        <p:spPr>
          <a:xfrm>
            <a:off x="10681922" y="2865120"/>
            <a:ext cx="565200" cy="547200"/>
          </a:xfrm>
          <a:prstGeom prst="corner">
            <a:avLst>
              <a:gd name="adj1" fmla="val 18627"/>
              <a:gd name="adj2" fmla="val 23333"/>
            </a:avLst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L-Shape 2">
            <a:extLst>
              <a:ext uri="{FF2B5EF4-FFF2-40B4-BE49-F238E27FC236}">
                <a16:creationId xmlns:a16="http://schemas.microsoft.com/office/drawing/2014/main" id="{9DB0DEC9-AA8D-E306-B795-08AC54D9EB38}"/>
              </a:ext>
            </a:extLst>
          </p:cNvPr>
          <p:cNvSpPr/>
          <p:nvPr/>
        </p:nvSpPr>
        <p:spPr>
          <a:xfrm rot="5400000">
            <a:off x="10697883" y="2200800"/>
            <a:ext cx="565200" cy="547200"/>
          </a:xfrm>
          <a:prstGeom prst="corner">
            <a:avLst>
              <a:gd name="adj1" fmla="val 18627"/>
              <a:gd name="adj2" fmla="val 23333"/>
            </a:avLst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L-Shape 4">
            <a:extLst>
              <a:ext uri="{FF2B5EF4-FFF2-40B4-BE49-F238E27FC236}">
                <a16:creationId xmlns:a16="http://schemas.microsoft.com/office/drawing/2014/main" id="{FE30126C-443A-390E-B669-A697083D3CDB}"/>
              </a:ext>
            </a:extLst>
          </p:cNvPr>
          <p:cNvSpPr/>
          <p:nvPr/>
        </p:nvSpPr>
        <p:spPr>
          <a:xfrm rot="16200000">
            <a:off x="11361422" y="2871298"/>
            <a:ext cx="563881" cy="548642"/>
          </a:xfrm>
          <a:prstGeom prst="corner">
            <a:avLst>
              <a:gd name="adj1" fmla="val 18627"/>
              <a:gd name="adj2" fmla="val 23333"/>
            </a:avLst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L-Shape 5">
            <a:extLst>
              <a:ext uri="{FF2B5EF4-FFF2-40B4-BE49-F238E27FC236}">
                <a16:creationId xmlns:a16="http://schemas.microsoft.com/office/drawing/2014/main" id="{B843F6A1-37AE-5DEE-AB33-9252BCC3BB4F}"/>
              </a:ext>
            </a:extLst>
          </p:cNvPr>
          <p:cNvSpPr>
            <a:spLocks/>
          </p:cNvSpPr>
          <p:nvPr/>
        </p:nvSpPr>
        <p:spPr>
          <a:xfrm rot="10800000">
            <a:off x="11369041" y="2209800"/>
            <a:ext cx="565200" cy="547200"/>
          </a:xfrm>
          <a:prstGeom prst="corner">
            <a:avLst>
              <a:gd name="adj1" fmla="val 18627"/>
              <a:gd name="adj2" fmla="val 23333"/>
            </a:avLst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2599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tanishk kumar</dc:creator>
  <cp:lastModifiedBy>tanishk kumar</cp:lastModifiedBy>
  <cp:revision>1</cp:revision>
  <dcterms:created xsi:type="dcterms:W3CDTF">2025-04-29T02:00:34Z</dcterms:created>
  <dcterms:modified xsi:type="dcterms:W3CDTF">2025-04-29T02:08:50Z</dcterms:modified>
</cp:coreProperties>
</file>

<file path=docProps/thumbnail.jpeg>
</file>